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>
        <p:scale>
          <a:sx n="93" d="100"/>
          <a:sy n="93" d="100"/>
        </p:scale>
        <p:origin x="9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image3.png>
</file>

<file path=ppt/media/image4.JP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B9309A-6F3C-4F6A-A872-7A940B492B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9A842DC-D261-422D-B2F4-1D0B3FBA06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35B10BA-5772-41F4-B0A0-1C362CDEF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B75B2CF-76F0-4669-81DA-3E2108D4B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8309DB-7EA5-45D2-A5A4-98FA5F39F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009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9AF41E-D2FA-49FF-88CC-B70ADC8FA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0937490-C424-467E-962C-0299A7480A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5253CD7-0476-4C8C-924D-695E3CD7C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2F36105-D196-4A00-A5F2-8960FBBBA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876256-98B9-4C05-9D14-FF44BDB8C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6676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0305F6C-93BF-4B58-AC44-DCADA3C6D9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239DDB4-E3F2-4BBF-B81C-B6B7CFE1F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E2F4D11-066F-4C17-9110-282E7A0D9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B5B89C-B07A-47E4-A8AE-F8BF12452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6A809C4-CC7C-445E-B3D3-BC4076971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39656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B18377-79C7-40F3-B99F-840561805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D971098-C9B2-4126-977D-943DA4FE7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B7D81E5-DB94-4061-9C7F-D28A7575E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7EA46B1-3296-406E-8DA8-03C2DB173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2196EDB-45F8-4AA2-BA53-423FEB356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5142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EEBD48-41C8-4FAB-83C3-D1E8036A1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50AE3CF-E243-4103-BD79-712175DC22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849536D-69F6-429E-AC7B-65287AE69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E4325E-A3EB-466B-881F-8DE78F10F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52CF7B-CE5C-4DDB-BB78-AA21FBA2D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9968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EB6D6E-5976-46E8-B605-B5A150186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D442EE5-35EB-4070-BCB5-4FDB3EF87D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0E7D133-18AF-4998-B676-66ABF39E77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1BBC035-74FF-444E-89D7-FD4088AFF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29926D1-4143-4FBC-AF37-6F597A7F8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9B5D4ED-EBFA-4B96-882E-CC3215453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3261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A1891C-1AD1-4C6E-BE66-BEF43AAF1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91D4926-7644-4868-AD44-3B16A4F93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FA217A9-FAC4-4965-8BBB-2627449065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14B8656-9F43-43AE-BF96-7E5B428310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C979431-E5E1-4E11-9962-1C61FE686C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CE7377A-E279-46BC-A8F2-5E121BA6B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B180B1E-F53E-4492-A062-ECCDC4997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05FD466-0D8F-4D14-BD63-F53CB877A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0901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E9221DA-329D-4616-A60E-A84A38E74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AB4B8D5-5BFB-4986-849A-7FD2D68F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F71DD1C-2A2A-4C37-A8FA-A16239D90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EDBB061-48E2-4AF5-8F84-2CB6D282C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0122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3250B21-288F-4B6B-B6B0-72B6C0209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9537B52-4E02-43CA-947B-D08A8E90C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5037C0B-2FA1-4F5B-9549-4A6746EF6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20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271F4C-76AD-4D85-986F-E1960EFCC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9BBEA44-0863-4B76-AC88-84E1AF2A0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5DCFF0C-4C8F-46B4-97BE-737A1BDAAB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71637D1-213F-4C3A-A50A-AC7BFB86D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9780AD8-D770-4950-8D90-2B7CA3649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AC7CD63-9531-42C2-B888-328D90B38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5152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BBA45D-417B-46EE-95A5-D8B65E01E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340526A-DE22-4666-8C73-5BE8FDF426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E2B73CF-A4EB-4C28-A4D6-222D9A8B1E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2AF7F2E-D5B4-435D-8BEA-93DC811B0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1B7A56D-DC80-4FBE-BDCA-6B175ED7A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56E6FE7-D634-44C9-B98D-2E0C5F7BC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1000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D2BC0E2-F79A-4FD9-8A8C-3A7F52046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88FE02-3A05-40D9-9818-A2E453D62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E104EE-5893-4902-B581-583138969F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B49250-7E99-4A11-8712-718077C821F1}" type="datetimeFigureOut">
              <a:rPr kumimoji="1" lang="ja-JP" altLang="en-US" smtClean="0"/>
              <a:t>2022/5/1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EFFD48A-FAC4-423C-B302-1C62FE951A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C5C255B-7000-4401-AAAF-EF0CCB4106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668BC-69F0-41D5-96F6-0B4D6815A45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756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B01698-E623-4FE4-9C3E-34CA318F17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デザインされた空間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53384C6-2DB7-4413-B04C-686B974FA9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２０２２０２２２６</a:t>
            </a:r>
            <a:endParaRPr kumimoji="1" lang="en-US" altLang="ja-JP" dirty="0"/>
          </a:p>
          <a:p>
            <a:r>
              <a:rPr lang="ja-JP" altLang="en-US" dirty="0"/>
              <a:t>小野真采</a:t>
            </a:r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C9631578-969B-428C-B1B6-043D098439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298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00"/>
    </mc:Choice>
    <mc:Fallback>
      <p:transition spd="slow" advTm="19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9439997-60A2-4956-9829-D9B729225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　</a:t>
            </a:r>
          </a:p>
        </p:txBody>
      </p:sp>
      <p:pic>
        <p:nvPicPr>
          <p:cNvPr id="6" name="コンテンツ プレースホルダー 5">
            <a:extLst>
              <a:ext uri="{FF2B5EF4-FFF2-40B4-BE49-F238E27FC236}">
                <a16:creationId xmlns:a16="http://schemas.microsoft.com/office/drawing/2014/main" id="{F6B13A3B-F4D8-4119-83DF-725565911D6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0"/>
            <a:ext cx="5134495" cy="6845993"/>
          </a:xfrm>
        </p:spPr>
      </p:pic>
      <p:pic>
        <p:nvPicPr>
          <p:cNvPr id="8" name="コンテンツ プレースホルダー 7">
            <a:extLst>
              <a:ext uri="{FF2B5EF4-FFF2-40B4-BE49-F238E27FC236}">
                <a16:creationId xmlns:a16="http://schemas.microsoft.com/office/drawing/2014/main" id="{ABDE7E49-1602-4E41-8025-57AAEFBAD4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305" y="0"/>
            <a:ext cx="5134495" cy="6845996"/>
          </a:xfrm>
        </p:spPr>
      </p:pic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123C8F29-66CE-47A6-932A-EB0066A01C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176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53"/>
    </mc:Choice>
    <mc:Fallback>
      <p:transition spd="slow" advTm="60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0E9806-038E-4195-8539-AC92F4A13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4935C7-3459-4933-BB00-2D503B01450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dirty="0"/>
              <a:t>　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6B81C82-41FC-49B0-AA0E-42042A7F248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ja-JP" altLang="en-US" dirty="0"/>
              <a:t>　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B8A07B0-F802-4058-99AE-E7CC24ADAB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オーディオ 9">
            <a:hlinkClick r:id="" action="ppaction://media"/>
            <a:extLst>
              <a:ext uri="{FF2B5EF4-FFF2-40B4-BE49-F238E27FC236}">
                <a16:creationId xmlns:a16="http://schemas.microsoft.com/office/drawing/2014/main" id="{57EF5216-13A8-4680-A495-CF905D989B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501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954"/>
    </mc:Choice>
    <mc:Fallback>
      <p:transition spd="slow" advTm="64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692</TotalTime>
  <Words>11</Words>
  <Application>Microsoft Office PowerPoint</Application>
  <PresentationFormat>ワイド画面</PresentationFormat>
  <Paragraphs>7</Paragraphs>
  <Slides>3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游ゴシック</vt:lpstr>
      <vt:lpstr>游ゴシック Light</vt:lpstr>
      <vt:lpstr>Arial</vt:lpstr>
      <vt:lpstr>Office テーマ</vt:lpstr>
      <vt:lpstr>デザインされた空間</vt:lpstr>
      <vt:lpstr>　</vt:lpstr>
      <vt:lpstr>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デザインされた空間</dc:title>
  <dc:creator>小野 真采</dc:creator>
  <cp:lastModifiedBy>小野 真采</cp:lastModifiedBy>
  <cp:revision>7</cp:revision>
  <dcterms:created xsi:type="dcterms:W3CDTF">2022-05-01T01:37:58Z</dcterms:created>
  <dcterms:modified xsi:type="dcterms:W3CDTF">2022-05-01T13:17:24Z</dcterms:modified>
</cp:coreProperties>
</file>

<file path=docProps/thumbnail.jpeg>
</file>